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1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  <p:sldMasterId id="2147483673" r:id="rId13"/>
    <p:sldMasterId id="2147483675" r:id="rId14"/>
    <p:sldMasterId id="2147483677" r:id="rId15"/>
    <p:sldMasterId id="2147483679" r:id="rId16"/>
  </p:sldMasterIdLst>
  <p:sldIdLst>
    <p:sldId id="256" r:id="rId1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" Target="slides/slide1.xml"/><Relationship Id="rId1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5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6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7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18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9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2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561600"/>
            <a:ext cx="907164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4960" cy="56649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Application>LibreOffice/25.2.0.3$Windows_X86_64 LibreOffice_project/e1cf4a87eb02d755bce1a01209907ea5ddc8f069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2025-04-09T23:45:31Z</dcterms:modified>
  <cp:revision>24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